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8" r:id="rId3"/>
    <p:sldId id="258" r:id="rId4"/>
    <p:sldId id="269" r:id="rId5"/>
    <p:sldId id="270" r:id="rId6"/>
    <p:sldId id="271" r:id="rId7"/>
    <p:sldId id="272" r:id="rId8"/>
    <p:sldId id="273" r:id="rId9"/>
    <p:sldId id="266" r:id="rId10"/>
    <p:sldId id="259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4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9"/>
    <p:restoredTop sz="94682"/>
  </p:normalViewPr>
  <p:slideViewPr>
    <p:cSldViewPr snapToGrid="0" snapToObjects="1">
      <p:cViewPr varScale="1">
        <p:scale>
          <a:sx n="83" d="100"/>
          <a:sy n="83" d="100"/>
        </p:scale>
        <p:origin x="7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Hunsche" userId="f8551243c24c43b1" providerId="Windows Live" clId="Web-{8803505E-8C5E-41F0-B649-6254ACC69414}"/>
    <pc:docChg chg="delSld">
      <pc:chgData name="Matheus Hunsche" userId="f8551243c24c43b1" providerId="Windows Live" clId="Web-{8803505E-8C5E-41F0-B649-6254ACC69414}" dt="2019-02-27T02:55:34.953" v="0"/>
      <pc:docMkLst>
        <pc:docMk/>
      </pc:docMkLst>
      <pc:sldChg chg="del">
        <pc:chgData name="Matheus Hunsche" userId="f8551243c24c43b1" providerId="Windows Live" clId="Web-{8803505E-8C5E-41F0-B649-6254ACC69414}" dt="2019-02-27T02:55:34.953" v="0"/>
        <pc:sldMkLst>
          <pc:docMk/>
          <pc:sldMk cId="2230483531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23-A633-1E4A-BD2C-B877CBD1A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tx1">
              <a:lumMod val="75000"/>
              <a:lumOff val="25000"/>
              <a:alpha val="50000"/>
            </a:schemeClr>
          </a:solidFill>
        </p:spPr>
        <p:txBody>
          <a:bodyPr anchor="b"/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9EF42-37B3-B648-82A8-92DD1B75B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chemeClr val="tx1">
              <a:lumMod val="75000"/>
              <a:lumOff val="25000"/>
              <a:alpha val="68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160" indent="0" algn="ctr">
              <a:buNone/>
              <a:defRPr sz="2000"/>
            </a:lvl2pPr>
            <a:lvl3pPr marL="914321" indent="0" algn="ctr">
              <a:buNone/>
              <a:defRPr sz="1800"/>
            </a:lvl3pPr>
            <a:lvl4pPr marL="1371482" indent="0" algn="ctr">
              <a:buNone/>
              <a:defRPr sz="1600"/>
            </a:lvl4pPr>
            <a:lvl5pPr marL="1828642" indent="0" algn="ctr">
              <a:buNone/>
              <a:defRPr sz="1600"/>
            </a:lvl5pPr>
            <a:lvl6pPr marL="2285804" indent="0" algn="ctr">
              <a:buNone/>
              <a:defRPr sz="1600"/>
            </a:lvl6pPr>
            <a:lvl7pPr marL="2742963" indent="0" algn="ctr">
              <a:buNone/>
              <a:defRPr sz="1600"/>
            </a:lvl7pPr>
            <a:lvl8pPr marL="3200124" indent="0" algn="ctr">
              <a:buNone/>
              <a:defRPr sz="1600"/>
            </a:lvl8pPr>
            <a:lvl9pPr marL="3657285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2C5EF-2F3A-B64B-A5A0-488E5DDDF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FF7F3-CEC6-BE49-B56E-129E22E5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61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69C9-0557-EF43-BAA8-1CA3D854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EE5E2-DB79-3C4C-AFD1-8E9C9AF3A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26C1D-73E4-D24D-A7BF-38CDBBFF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CADA-0AC5-1042-BA12-C1FB92E7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A93F-1F31-914D-8BE2-95194849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1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CAEEB0-6C90-8A4C-92CE-BB8000EAE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8503F-0074-8B42-B271-158544171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02E77-CCFE-8C48-B86E-D93A808E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6A085-3E5C-554A-B570-362ADF8B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2DB6D-02C0-3E4F-9130-C72F4840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4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C9DE-F540-4E46-A3BD-0BDB41DA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F982-4A39-B047-B84B-9DE1074A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444-2510-784B-9939-780A79532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8570E-73CA-C24A-AF51-3D62E300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5172-89D3-3F47-B64D-7BBBCE45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5559-0EE8-3F48-9E99-65A617BE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9F796-BDC0-9645-B10E-550CF9512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978BB-1211-D14C-B00B-1B281EFC9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86807-B700-374F-9471-C12DC3C1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93D4D-962C-F54A-B40C-362C887A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0F456-C4F7-CA45-A430-46C403B7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4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6D60-4AE0-2D49-8495-97F65B08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CB15F-DAE4-DC45-8E57-40C0A7C78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A93DF-DE81-2844-A9E4-2CAFD4C4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1FEC0-5148-CE49-A220-1A0968EC7347}"/>
              </a:ext>
            </a:extLst>
          </p:cNvPr>
          <p:cNvSpPr/>
          <p:nvPr userDrawn="1"/>
        </p:nvSpPr>
        <p:spPr>
          <a:xfrm>
            <a:off x="838201" y="1980793"/>
            <a:ext cx="5319714" cy="354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spcBef>
                <a:spcPts val="1001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Lorem ipsum dolor sit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amet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consectetur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adipiscing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elit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Sed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convallis,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diam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fermentum dictum,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tellus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purus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luctus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tortor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, vitae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tincidunt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lorem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purus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sed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ipsum.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Aenean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eu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tristique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orci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Suspendisse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faucibus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urna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in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elit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vestibulum,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vel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pharetra ex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elementum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Praesent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convallis dui at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ultrices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ullamcorper</a:t>
            </a:r>
            <a:r>
              <a:rPr lang="en-US" sz="18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endParaRPr lang="en-US" sz="2160" b="0" i="0" u="none" strike="noStrike" dirty="0">
              <a:solidFill>
                <a:schemeClr val="bg1">
                  <a:lumMod val="95000"/>
                </a:schemeClr>
              </a:solidFill>
              <a:effectLst/>
              <a:latin typeface="-webkit-standard"/>
            </a:endParaRPr>
          </a:p>
          <a:p>
            <a:pPr algn="l" rtl="0">
              <a:spcBef>
                <a:spcPts val="1001"/>
              </a:spcBef>
              <a:spcAft>
                <a:spcPts val="0"/>
              </a:spcAft>
            </a:pPr>
            <a:br>
              <a:rPr lang="en-US" sz="216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-webkit-standard"/>
              </a:rPr>
            </a:br>
            <a:endParaRPr lang="en-US" sz="2160" b="0" i="0" u="none" strike="noStrike" dirty="0">
              <a:solidFill>
                <a:schemeClr val="bg1">
                  <a:lumMod val="95000"/>
                </a:schemeClr>
              </a:solidFill>
              <a:effectLst/>
              <a:latin typeface="-webkit-standard"/>
            </a:endParaRPr>
          </a:p>
          <a:p>
            <a:br>
              <a:rPr lang="en-US" sz="216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216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216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B81836-4437-5F4D-AA4C-1FD0A583F486}"/>
              </a:ext>
            </a:extLst>
          </p:cNvPr>
          <p:cNvSpPr/>
          <p:nvPr userDrawn="1"/>
        </p:nvSpPr>
        <p:spPr>
          <a:xfrm>
            <a:off x="6157914" y="1980795"/>
            <a:ext cx="5319714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Proin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vehicula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arcu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dapibus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ac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luctus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massa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pretium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Proin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nec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urna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sit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amet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enim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mattis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aliquet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Curabitur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nec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lacinia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justo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eu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sodales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erat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Vestibulum ex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metus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porttitor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vulputate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eu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tincidunt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elit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hac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habitasse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platea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dictumst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Phasellus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lobortis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dolor dui,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faucibus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molestie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eros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ornare</a:t>
            </a:r>
            <a:r>
              <a:rPr 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vitae. </a:t>
            </a:r>
          </a:p>
          <a:p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16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-webkit-standard"/>
              </a:rPr>
            </a:br>
            <a:endParaRPr lang="en-US" sz="2160" b="0" i="0" u="none" strike="noStrike" dirty="0">
              <a:solidFill>
                <a:schemeClr val="bg1">
                  <a:lumMod val="85000"/>
                </a:schemeClr>
              </a:solidFill>
              <a:effectLst/>
              <a:latin typeface="-webkit-standard"/>
            </a:endParaRPr>
          </a:p>
          <a:p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16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16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4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05A8-2655-6F4C-8243-48A4F1AE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4488E-CADA-084C-8B22-C7A6A47B0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0" indent="0">
              <a:buNone/>
              <a:defRPr sz="2000" b="1"/>
            </a:lvl2pPr>
            <a:lvl3pPr marL="914321" indent="0">
              <a:buNone/>
              <a:defRPr sz="1800" b="1"/>
            </a:lvl3pPr>
            <a:lvl4pPr marL="1371482" indent="0">
              <a:buNone/>
              <a:defRPr sz="1600" b="1"/>
            </a:lvl4pPr>
            <a:lvl5pPr marL="1828642" indent="0">
              <a:buNone/>
              <a:defRPr sz="1600" b="1"/>
            </a:lvl5pPr>
            <a:lvl6pPr marL="2285804" indent="0">
              <a:buNone/>
              <a:defRPr sz="1600" b="1"/>
            </a:lvl6pPr>
            <a:lvl7pPr marL="2742963" indent="0">
              <a:buNone/>
              <a:defRPr sz="1600" b="1"/>
            </a:lvl7pPr>
            <a:lvl8pPr marL="3200124" indent="0">
              <a:buNone/>
              <a:defRPr sz="1600" b="1"/>
            </a:lvl8pPr>
            <a:lvl9pPr marL="3657285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ED289-F3F2-0044-AA9A-E43DD0AFF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A2DFB-727D-F24A-B119-989B7045F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0" indent="0">
              <a:buNone/>
              <a:defRPr sz="2000" b="1"/>
            </a:lvl2pPr>
            <a:lvl3pPr marL="914321" indent="0">
              <a:buNone/>
              <a:defRPr sz="1800" b="1"/>
            </a:lvl3pPr>
            <a:lvl4pPr marL="1371482" indent="0">
              <a:buNone/>
              <a:defRPr sz="1600" b="1"/>
            </a:lvl4pPr>
            <a:lvl5pPr marL="1828642" indent="0">
              <a:buNone/>
              <a:defRPr sz="1600" b="1"/>
            </a:lvl5pPr>
            <a:lvl6pPr marL="2285804" indent="0">
              <a:buNone/>
              <a:defRPr sz="1600" b="1"/>
            </a:lvl6pPr>
            <a:lvl7pPr marL="2742963" indent="0">
              <a:buNone/>
              <a:defRPr sz="1600" b="1"/>
            </a:lvl7pPr>
            <a:lvl8pPr marL="3200124" indent="0">
              <a:buNone/>
              <a:defRPr sz="1600" b="1"/>
            </a:lvl8pPr>
            <a:lvl9pPr marL="3657285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9D696-AABD-9F4B-A4C1-F6AC1F751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DBD99-D276-6549-A9DF-0ABBC108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E2D89-2048-8344-AE6A-76BE56AF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89F5B-2631-AD43-B4E9-7635C9E0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B6E3-953E-EF49-998D-2699930E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99312-CC57-4D40-923D-4865B018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D83D9-C2E6-A34D-B9E9-F74153A9D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69CA2-E8A1-A548-9433-F9159452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B94639-311A-B34F-AF98-08932EC6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C64FD-4CD3-5F48-8EB3-E83367BA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5122-87F3-7442-9D53-6FF93CAD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4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9A80-C655-BB42-830C-D5C68CB0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5E44-6457-B140-86D0-E20035EE7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BEE4D-75C1-564B-9727-6096D044C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0" indent="0">
              <a:buNone/>
              <a:defRPr sz="1400"/>
            </a:lvl2pPr>
            <a:lvl3pPr marL="914321" indent="0">
              <a:buNone/>
              <a:defRPr sz="1200"/>
            </a:lvl3pPr>
            <a:lvl4pPr marL="1371482" indent="0">
              <a:buNone/>
              <a:defRPr sz="1001"/>
            </a:lvl4pPr>
            <a:lvl5pPr marL="1828642" indent="0">
              <a:buNone/>
              <a:defRPr sz="1001"/>
            </a:lvl5pPr>
            <a:lvl6pPr marL="2285804" indent="0">
              <a:buNone/>
              <a:defRPr sz="1001"/>
            </a:lvl6pPr>
            <a:lvl7pPr marL="2742963" indent="0">
              <a:buNone/>
              <a:defRPr sz="1001"/>
            </a:lvl7pPr>
            <a:lvl8pPr marL="3200124" indent="0">
              <a:buNone/>
              <a:defRPr sz="1001"/>
            </a:lvl8pPr>
            <a:lvl9pPr marL="3657285" indent="0">
              <a:buNone/>
              <a:defRPr sz="100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0F7AA-2F9B-4B48-ABAD-236908BB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C65C4-40FF-7846-82B7-0D9D99A1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03F77-8DBC-174A-B2C8-E29E5C78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E8F50-C30A-D241-9759-38B349BD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3B3D2D-6D3F-8348-B431-93E91D82C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0" indent="0">
              <a:buNone/>
              <a:defRPr sz="2799"/>
            </a:lvl2pPr>
            <a:lvl3pPr marL="914321" indent="0">
              <a:buNone/>
              <a:defRPr sz="2400"/>
            </a:lvl3pPr>
            <a:lvl4pPr marL="1371482" indent="0">
              <a:buNone/>
              <a:defRPr sz="2000"/>
            </a:lvl4pPr>
            <a:lvl5pPr marL="1828642" indent="0">
              <a:buNone/>
              <a:defRPr sz="2000"/>
            </a:lvl5pPr>
            <a:lvl6pPr marL="2285804" indent="0">
              <a:buNone/>
              <a:defRPr sz="2000"/>
            </a:lvl6pPr>
            <a:lvl7pPr marL="2742963" indent="0">
              <a:buNone/>
              <a:defRPr sz="2000"/>
            </a:lvl7pPr>
            <a:lvl8pPr marL="3200124" indent="0">
              <a:buNone/>
              <a:defRPr sz="2000"/>
            </a:lvl8pPr>
            <a:lvl9pPr marL="3657285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9F3-6E03-E444-80A7-3128AE5DF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0" indent="0">
              <a:buNone/>
              <a:defRPr sz="1400"/>
            </a:lvl2pPr>
            <a:lvl3pPr marL="914321" indent="0">
              <a:buNone/>
              <a:defRPr sz="1200"/>
            </a:lvl3pPr>
            <a:lvl4pPr marL="1371482" indent="0">
              <a:buNone/>
              <a:defRPr sz="1001"/>
            </a:lvl4pPr>
            <a:lvl5pPr marL="1828642" indent="0">
              <a:buNone/>
              <a:defRPr sz="1001"/>
            </a:lvl5pPr>
            <a:lvl6pPr marL="2285804" indent="0">
              <a:buNone/>
              <a:defRPr sz="1001"/>
            </a:lvl6pPr>
            <a:lvl7pPr marL="2742963" indent="0">
              <a:buNone/>
              <a:defRPr sz="1001"/>
            </a:lvl7pPr>
            <a:lvl8pPr marL="3200124" indent="0">
              <a:buNone/>
              <a:defRPr sz="1001"/>
            </a:lvl8pPr>
            <a:lvl9pPr marL="3657285" indent="0">
              <a:buNone/>
              <a:defRPr sz="100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9385E-4BCA-8348-93D0-DD23A024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25D6-B0B7-6043-88B1-64251173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5DAE1-73BD-874F-96E1-CC956982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58BF5-A18E-4E4A-A5B3-E7CEE2F8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C7F06-F500-5B44-92B7-5CE8F070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C9070-4728-B74B-8F53-886C7DB23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FF8C-339D-0A46-9DE7-80B03AC2D957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D46FE-22B2-C146-BFC4-7ACC7354A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0F2-11BD-B142-989A-94535FE1B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15DDE-1FF7-AE49-9C9D-C9503C5159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3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21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581" indent="-228581" algn="l" defTabSz="91432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799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742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01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062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223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384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44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05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65" indent="-228581" algn="l" defTabSz="91432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1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2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2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4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63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24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85" algn="l" defTabSz="9143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97063"/>
            <a:ext cx="9144000" cy="2387600"/>
          </a:xfrm>
        </p:spPr>
        <p:txBody>
          <a:bodyPr/>
          <a:lstStyle/>
          <a:p>
            <a:r>
              <a:rPr lang="pt-BR" b="0" dirty="0" err="1">
                <a:effectLst/>
              </a:rPr>
              <a:t>Horse</a:t>
            </a:r>
            <a:r>
              <a:rPr lang="pt-BR" b="0" dirty="0">
                <a:effectLst/>
              </a:rPr>
              <a:t>: A revolução no 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6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&amp;A">
            <a:extLst>
              <a:ext uri="{FF2B5EF4-FFF2-40B4-BE49-F238E27FC236}">
                <a16:creationId xmlns:a16="http://schemas.microsoft.com/office/drawing/2014/main" id="{8B2782D3-0CFF-304C-A2E0-195CB9D9C5C3}"/>
              </a:ext>
            </a:extLst>
          </p:cNvPr>
          <p:cNvSpPr txBox="1">
            <a:spLocks/>
          </p:cNvSpPr>
          <p:nvPr/>
        </p:nvSpPr>
        <p:spPr>
          <a:xfrm>
            <a:off x="5426066" y="252184"/>
            <a:ext cx="6375399" cy="28954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6699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Q&amp;A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9025B-98F3-684C-AD26-FC6A07A52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25" r="13867"/>
          <a:stretch/>
        </p:blipFill>
        <p:spPr>
          <a:xfrm>
            <a:off x="2" y="3"/>
            <a:ext cx="5240339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06F41-9465-E54D-8C42-7185FE95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723" y="6139404"/>
            <a:ext cx="2708209" cy="7185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A8087A-6B83-9A43-BAE2-98ECAEC7F9F1}"/>
              </a:ext>
            </a:extLst>
          </p:cNvPr>
          <p:cNvSpPr txBox="1"/>
          <p:nvPr/>
        </p:nvSpPr>
        <p:spPr>
          <a:xfrm>
            <a:off x="0" y="0"/>
            <a:ext cx="1890261" cy="138499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Rage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sil</a:t>
            </a:r>
          </a:p>
        </p:txBody>
      </p:sp>
      <p:pic>
        <p:nvPicPr>
          <p:cNvPr id="7" name="Picture 2" descr="https://lh6.googleusercontent.com/Yyn01AtVUA-aIxpgj9MUzZr38GDhJhJGd1wPOZGTu7X4_nMpq_llcQiII20dc4V-eojBaGJD-mdor4oQevaHS7XiAP2BYJfFumVTWAKIZOzXSwiN33nghhXwBQKix0bj9qgI9HFFFDI">
            <a:extLst>
              <a:ext uri="{FF2B5EF4-FFF2-40B4-BE49-F238E27FC236}">
                <a16:creationId xmlns:a16="http://schemas.microsoft.com/office/drawing/2014/main" id="{5F4B00EE-7F6D-4D8A-95B3-6A17E471A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32" y="4753811"/>
            <a:ext cx="874394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https://lh3.googleusercontent.com/UEHP0cdAGyIBQT6UWhms8uljIW_G7bMQC3vG0Dy0m1_bND5_xTq3zdgJ2iGJ1nmyNHLogQ1WIEp3oaB068FOOf68icio2LL8k2kZFiooeBvPrFTiDKC5m-_EgudhQ1sqlhpo-Apf7MY">
            <a:extLst>
              <a:ext uri="{FF2B5EF4-FFF2-40B4-BE49-F238E27FC236}">
                <a16:creationId xmlns:a16="http://schemas.microsoft.com/office/drawing/2014/main" id="{BC722505-E06B-4C25-BF6C-1EE7E9E21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32" y="5776172"/>
            <a:ext cx="874394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267D4FF-14A5-4876-B90C-AB097581939F}"/>
              </a:ext>
            </a:extLst>
          </p:cNvPr>
          <p:cNvSpPr/>
          <p:nvPr/>
        </p:nvSpPr>
        <p:spPr>
          <a:xfrm>
            <a:off x="6787026" y="6281235"/>
            <a:ext cx="3611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mhunsche@embarcadero.com.br</a:t>
            </a:r>
            <a:endParaRPr lang="pt-BR" altLang="pt-BR" sz="10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B2FF9C9-ABFA-4D9E-9CEB-1A28B236D527}"/>
              </a:ext>
            </a:extLst>
          </p:cNvPr>
          <p:cNvSpPr/>
          <p:nvPr/>
        </p:nvSpPr>
        <p:spPr>
          <a:xfrm>
            <a:off x="6787026" y="5311828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altLang="pt-BR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matheus.hunsche</a:t>
            </a:r>
            <a:endParaRPr lang="pt-BR" altLang="pt-BR" sz="10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0EBD199-A643-41D5-9B53-BA6D5B799082}"/>
              </a:ext>
            </a:extLst>
          </p:cNvPr>
          <p:cNvSpPr/>
          <p:nvPr/>
        </p:nvSpPr>
        <p:spPr>
          <a:xfrm>
            <a:off x="6787026" y="4236513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/matheus-hunsche-085446107</a:t>
            </a:r>
            <a:endParaRPr lang="pt-BR" altLang="pt-BR" sz="1000" dirty="0"/>
          </a:p>
        </p:txBody>
      </p:sp>
      <p:pic>
        <p:nvPicPr>
          <p:cNvPr id="15" name="Picture 5" descr="Resultado de imagem para linkedin">
            <a:extLst>
              <a:ext uri="{FF2B5EF4-FFF2-40B4-BE49-F238E27FC236}">
                <a16:creationId xmlns:a16="http://schemas.microsoft.com/office/drawing/2014/main" id="{515A8049-0904-4E69-8DB8-427ABE545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32" y="3747704"/>
            <a:ext cx="874395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Resultado de imagem para twitter">
            <a:extLst>
              <a:ext uri="{FF2B5EF4-FFF2-40B4-BE49-F238E27FC236}">
                <a16:creationId xmlns:a16="http://schemas.microsoft.com/office/drawing/2014/main" id="{8A976D58-A6A7-483B-96AB-52282003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32" y="2762043"/>
            <a:ext cx="874395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35A7740-C9F1-4FDE-A190-7022173F5E75}"/>
              </a:ext>
            </a:extLst>
          </p:cNvPr>
          <p:cNvSpPr/>
          <p:nvPr/>
        </p:nvSpPr>
        <p:spPr>
          <a:xfrm>
            <a:off x="6787026" y="3245090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pt-BR" altLang="pt-BR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HunscheMatheus</a:t>
            </a:r>
            <a:endParaRPr lang="pt-BR" altLang="pt-BR" sz="1000" dirty="0"/>
          </a:p>
        </p:txBody>
      </p:sp>
    </p:spTree>
    <p:extLst>
      <p:ext uri="{BB962C8B-B14F-4D97-AF65-F5344CB8AC3E}">
        <p14:creationId xmlns:p14="http://schemas.microsoft.com/office/powerpoint/2010/main" val="1535395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2FA439-C692-654B-A6B6-DF1687B1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095" y="6157968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A82EBEA-B085-474C-91DC-E27959A4C44B}"/>
              </a:ext>
            </a:extLst>
          </p:cNvPr>
          <p:cNvSpPr/>
          <p:nvPr/>
        </p:nvSpPr>
        <p:spPr>
          <a:xfrm>
            <a:off x="269130" y="1140876"/>
            <a:ext cx="109702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https://github.com/hunsche/coderage-2019-horse</a:t>
            </a:r>
          </a:p>
        </p:txBody>
      </p:sp>
      <p:sp>
        <p:nvSpPr>
          <p:cNvPr id="7" name="Q&amp;A">
            <a:extLst>
              <a:ext uri="{FF2B5EF4-FFF2-40B4-BE49-F238E27FC236}">
                <a16:creationId xmlns:a16="http://schemas.microsoft.com/office/drawing/2014/main" id="{C59C5396-9644-4E83-8F48-ED81931A841E}"/>
              </a:ext>
            </a:extLst>
          </p:cNvPr>
          <p:cNvSpPr txBox="1">
            <a:spLocks/>
          </p:cNvSpPr>
          <p:nvPr/>
        </p:nvSpPr>
        <p:spPr>
          <a:xfrm>
            <a:off x="189315" y="47097"/>
            <a:ext cx="11319193" cy="122486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Fontes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4716B5-366D-4AFD-B031-1E38CB64B1A5}"/>
              </a:ext>
            </a:extLst>
          </p:cNvPr>
          <p:cNvSpPr/>
          <p:nvPr/>
        </p:nvSpPr>
        <p:spPr>
          <a:xfrm>
            <a:off x="348945" y="3292915"/>
            <a:ext cx="93773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https://goo.gl/forms/y5VP6xJVBN5EMaFf2</a:t>
            </a:r>
          </a:p>
        </p:txBody>
      </p:sp>
      <p:sp>
        <p:nvSpPr>
          <p:cNvPr id="9" name="Q&amp;A">
            <a:extLst>
              <a:ext uri="{FF2B5EF4-FFF2-40B4-BE49-F238E27FC236}">
                <a16:creationId xmlns:a16="http://schemas.microsoft.com/office/drawing/2014/main" id="{E0E18081-F9DB-4AEB-967C-354D3AFC4E06}"/>
              </a:ext>
            </a:extLst>
          </p:cNvPr>
          <p:cNvSpPr txBox="1">
            <a:spLocks/>
          </p:cNvSpPr>
          <p:nvPr/>
        </p:nvSpPr>
        <p:spPr>
          <a:xfrm>
            <a:off x="269130" y="2199136"/>
            <a:ext cx="11319193" cy="122486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 dirty="0" err="1">
                <a:ln w="127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Inscrição</a:t>
            </a:r>
            <a:r>
              <a:rPr lang="en-US" sz="8000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 para material</a:t>
            </a:r>
          </a:p>
        </p:txBody>
      </p:sp>
      <p:sp>
        <p:nvSpPr>
          <p:cNvPr id="12" name="Q&amp;A">
            <a:extLst>
              <a:ext uri="{FF2B5EF4-FFF2-40B4-BE49-F238E27FC236}">
                <a16:creationId xmlns:a16="http://schemas.microsoft.com/office/drawing/2014/main" id="{13F6A8C3-6393-4BA9-BF23-72BA433536CE}"/>
              </a:ext>
            </a:extLst>
          </p:cNvPr>
          <p:cNvSpPr txBox="1">
            <a:spLocks/>
          </p:cNvSpPr>
          <p:nvPr/>
        </p:nvSpPr>
        <p:spPr>
          <a:xfrm>
            <a:off x="269130" y="4351175"/>
            <a:ext cx="11319193" cy="122486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 dirty="0" err="1">
                <a:ln w="127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Youtube</a:t>
            </a:r>
            <a:endParaRPr lang="en-US" sz="8000" dirty="0">
              <a:ln w="12700"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AB4BA2D-C939-408D-A00D-DED44F187983}"/>
              </a:ext>
            </a:extLst>
          </p:cNvPr>
          <p:cNvSpPr/>
          <p:nvPr/>
        </p:nvSpPr>
        <p:spPr>
          <a:xfrm>
            <a:off x="348945" y="5360035"/>
            <a:ext cx="51390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https://bit.ly/2Vmxwl1</a:t>
            </a:r>
          </a:p>
        </p:txBody>
      </p:sp>
    </p:spTree>
    <p:extLst>
      <p:ext uri="{BB962C8B-B14F-4D97-AF65-F5344CB8AC3E}">
        <p14:creationId xmlns:p14="http://schemas.microsoft.com/office/powerpoint/2010/main" val="52416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2FA439-C692-654B-A6B6-DF1687B1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095" y="6157968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money hustling GIF">
            <a:extLst>
              <a:ext uri="{FF2B5EF4-FFF2-40B4-BE49-F238E27FC236}">
                <a16:creationId xmlns:a16="http://schemas.microsoft.com/office/drawing/2014/main" id="{4504CCE6-F2CE-432E-8E08-584256139B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92" y="2255838"/>
            <a:ext cx="4264616" cy="262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2FA439-C692-654B-A6B6-DF1687B1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095" y="6157968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7962F04-549A-4B75-8A33-A6D82105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641" y="0"/>
            <a:ext cx="6828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6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2FA439-C692-654B-A6B6-DF1687B1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095" y="6157968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Map GIF by Topshelf Records">
            <a:extLst>
              <a:ext uri="{FF2B5EF4-FFF2-40B4-BE49-F238E27FC236}">
                <a16:creationId xmlns:a16="http://schemas.microsoft.com/office/drawing/2014/main" id="{264AE71F-A42F-4B0F-9D79-D4B7DE0EFA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284023"/>
            <a:ext cx="7683500" cy="42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27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2FA439-C692-654B-A6B6-DF1687B1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095" y="6157968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http://2.bp.blogspot.com/-wYPsRrtHVr8/U48wUK2OSdI/AAAAAAAACKg/sEcvg6BTki4/s1600/Big-Brands.jpg">
            <a:extLst>
              <a:ext uri="{FF2B5EF4-FFF2-40B4-BE49-F238E27FC236}">
                <a16:creationId xmlns:a16="http://schemas.microsoft.com/office/drawing/2014/main" id="{FBE44B42-9CF1-467D-A841-72413B48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824105"/>
            <a:ext cx="6769100" cy="52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6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2FA439-C692-654B-A6B6-DF1687B1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095" y="6157968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https://i.ytimg.com/vi/KW1cpcERXj0/maxresdefault.jpg">
            <a:extLst>
              <a:ext uri="{FF2B5EF4-FFF2-40B4-BE49-F238E27FC236}">
                <a16:creationId xmlns:a16="http://schemas.microsoft.com/office/drawing/2014/main" id="{880F8448-A796-4836-8CBA-1D33250E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11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2FA439-C692-654B-A6B6-DF1687B1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095" y="6157968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https://i.ytimg.com/vi/KW1cpcERXj0/maxresdefault.jpg">
            <a:extLst>
              <a:ext uri="{FF2B5EF4-FFF2-40B4-BE49-F238E27FC236}">
                <a16:creationId xmlns:a16="http://schemas.microsoft.com/office/drawing/2014/main" id="{880F8448-A796-4836-8CBA-1D33250E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Uma imagem contendo objeto&#10;&#10;Descrição gerada automaticamente">
            <a:extLst>
              <a:ext uri="{FF2B5EF4-FFF2-40B4-BE49-F238E27FC236}">
                <a16:creationId xmlns:a16="http://schemas.microsoft.com/office/drawing/2014/main" id="{33767E28-3901-48F9-8EF8-0AB2FBC2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17481"/>
            <a:ext cx="12355577" cy="82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5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2FA439-C692-654B-A6B6-DF1687B1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095" y="6157968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F6E4F08-94DC-4C89-B064-43D10697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835"/>
            <a:ext cx="12192000" cy="553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4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1AE1E5-1567-1A40-96B5-62922D5478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9444" r="13056"/>
          <a:stretch/>
        </p:blipFill>
        <p:spPr>
          <a:xfrm>
            <a:off x="6019801" y="2"/>
            <a:ext cx="6172201" cy="685799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68027-831D-AF48-AE01-B8E5A8C0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974" y="6145089"/>
            <a:ext cx="2708209" cy="7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77A1B-CCA2-BE48-829D-1E79B1D59A56}"/>
              </a:ext>
            </a:extLst>
          </p:cNvPr>
          <p:cNvSpPr txBox="1"/>
          <p:nvPr/>
        </p:nvSpPr>
        <p:spPr>
          <a:xfrm>
            <a:off x="10301739" y="5686"/>
            <a:ext cx="1890261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Rage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19</a:t>
            </a:r>
          </a:p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sil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25759D7-9C99-492E-B6EE-F8E9726C9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50940"/>
            <a:ext cx="4456111" cy="13645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/>
              <a:t>Vamos</a:t>
            </a:r>
            <a:endParaRPr lang="pt-BR" sz="9600" dirty="0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15FE3F9E-21E0-468B-8BFD-7FC76379D291}"/>
              </a:ext>
            </a:extLst>
          </p:cNvPr>
          <p:cNvSpPr txBox="1">
            <a:spLocks/>
          </p:cNvSpPr>
          <p:nvPr/>
        </p:nvSpPr>
        <p:spPr>
          <a:xfrm>
            <a:off x="-599580" y="4724398"/>
            <a:ext cx="7343280" cy="17049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3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0" dirty="0"/>
              <a:t>CÓDIGO</a:t>
            </a:r>
            <a:endParaRPr lang="pt-BR" sz="12000" dirty="0"/>
          </a:p>
        </p:txBody>
      </p:sp>
      <p:sp>
        <p:nvSpPr>
          <p:cNvPr id="14" name="Título 4">
            <a:extLst>
              <a:ext uri="{FF2B5EF4-FFF2-40B4-BE49-F238E27FC236}">
                <a16:creationId xmlns:a16="http://schemas.microsoft.com/office/drawing/2014/main" id="{B5257E17-25EE-4FC8-9C4E-B301F8DAA964}"/>
              </a:ext>
            </a:extLst>
          </p:cNvPr>
          <p:cNvSpPr txBox="1">
            <a:spLocks/>
          </p:cNvSpPr>
          <p:nvPr/>
        </p:nvSpPr>
        <p:spPr>
          <a:xfrm>
            <a:off x="1689293" y="2817820"/>
            <a:ext cx="4456111" cy="1222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7200" dirty="0"/>
              <a:t>para o</a:t>
            </a:r>
            <a:endParaRPr lang="pt-BR" sz="7200" dirty="0"/>
          </a:p>
        </p:txBody>
      </p:sp>
    </p:spTree>
    <p:extLst>
      <p:ext uri="{BB962C8B-B14F-4D97-AF65-F5344CB8AC3E}">
        <p14:creationId xmlns:p14="http://schemas.microsoft.com/office/powerpoint/2010/main" val="23904686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Rage2019-PresentationTemplate-PT" id="{61F18EC6-993F-0A4D-B481-CB355EB51C92}" vid="{AA03A32B-422E-D444-9DEB-153DA7432C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CodeRage2019-PresentationTemplate-PT (1)</Template>
  <TotalTime>281</TotalTime>
  <Words>64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</vt:lpstr>
      <vt:lpstr>-webkit-standard</vt:lpstr>
      <vt:lpstr>Tema do Office</vt:lpstr>
      <vt:lpstr>Horse: A revolução no REST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Vamos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Hunsche</dc:creator>
  <cp:lastModifiedBy>Matheus Hunsche</cp:lastModifiedBy>
  <cp:revision>15</cp:revision>
  <dcterms:created xsi:type="dcterms:W3CDTF">2019-02-27T01:28:42Z</dcterms:created>
  <dcterms:modified xsi:type="dcterms:W3CDTF">2019-02-27T06:54:03Z</dcterms:modified>
</cp:coreProperties>
</file>